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2" r:id="rId6"/>
    <p:sldId id="283" r:id="rId7"/>
    <p:sldId id="260" r:id="rId8"/>
    <p:sldId id="261" r:id="rId9"/>
    <p:sldId id="270" r:id="rId10"/>
    <p:sldId id="263" r:id="rId11"/>
    <p:sldId id="272" r:id="rId12"/>
    <p:sldId id="265" r:id="rId13"/>
    <p:sldId id="266" r:id="rId14"/>
    <p:sldId id="267" r:id="rId15"/>
    <p:sldId id="268" r:id="rId16"/>
    <p:sldId id="269" r:id="rId17"/>
    <p:sldId id="284" r:id="rId18"/>
    <p:sldId id="285" r:id="rId19"/>
    <p:sldId id="273" r:id="rId20"/>
    <p:sldId id="274" r:id="rId21"/>
    <p:sldId id="280" r:id="rId22"/>
    <p:sldId id="281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BC39C8-25FD-4E4E-99C0-BFEB369FFE2C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E8C343-83C0-4C96-9909-BF9EEE7F3B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Маршрут\71633e2ab3e5f688f129a5134d5c9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9855" y="1166842"/>
            <a:ext cx="6912768" cy="4524315"/>
          </a:xfrm>
          <a:prstGeom prst="rect">
            <a:avLst/>
          </a:prstGeom>
          <a:ln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Религиозный туризм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Белыничском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5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zilmogilev.by/wp-content/uploads/2020/09/8-gl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88640"/>
            <a:ext cx="252028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29200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Монастырская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площадь.</a:t>
            </a:r>
          </a:p>
          <a:p>
            <a:pPr lvl="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Памятный знак в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честь Чудотворного образа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2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408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Монастырская площадь 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Монастырская площадь получила свое название в честь грандиозного архитектурного сооружения, находившегося на этом месте до 60-х гг. ХХ ст. </a:t>
            </a:r>
          </a:p>
          <a:p>
            <a:pPr algn="just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Рождество-Богородицкий  монастырь (Католический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кляштор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кармелитов)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второй половины XVIII века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являлся центром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религиозной жизни Беларуси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здесь воздвигнут памятный знак, посвященный Чудотворной иконе Матери Божией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9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sb.by/upload/iblock/55d/55d546372185dbe032c05cd61e06fa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904" y="341040"/>
            <a:ext cx="252028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576" y="5373216"/>
            <a:ext cx="6442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музей им.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В.К.Бялыницкого-Бирули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3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bobruin.by/LOI/images/article/2023/02/110_sotrudniki_xudozhestvennogo_muzeya_im_vk_byalynick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374160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endParaRPr lang="ru-RU" sz="2800" dirty="0" smtClean="0"/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«Историко-культурное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наследие края»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23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dsc09837_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335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 «Духовность»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3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Desktop\Маршрут\1641198792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Мои документы\Desktop\Маршрут\1641198792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" y="-31778"/>
            <a:ext cx="913346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904" y="341040"/>
            <a:ext cx="252028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9904" y="4725144"/>
            <a:ext cx="52110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Картинная галерея члена Союза художников Беларуси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Журавович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Белыничи.</a:t>
            </a:r>
          </a:p>
        </p:txBody>
      </p:sp>
    </p:spTree>
    <p:extLst>
      <p:ext uri="{BB962C8B-B14F-4D97-AF65-F5344CB8AC3E}">
        <p14:creationId xmlns:p14="http://schemas.microsoft.com/office/powerpoint/2010/main" val="222968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F:\1c48b373598f9ab5151358397ec093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7860" r="13192" b="10343"/>
          <a:stretch/>
        </p:blipFill>
        <p:spPr bwMode="auto">
          <a:xfrm>
            <a:off x="467544" y="404664"/>
            <a:ext cx="3646715" cy="2841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5956" y="116632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«Возвращение»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под названием «Возвращение»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знаменитой землячки-художницы Ларисы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ЖУРАВОВИЧ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воссоздает облик утраченного.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 на своих полотнах реконструировала образы христианских храмов, которые располагались на территории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более 100 лет назад. Всего их было 19. Количество работ, представленных на выставке - 28. Большинство из них выполнено по воспоминаниям жителей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Придрутского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края, сохранившимся немногочисленным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фоторгафиям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и ценны представленные полотна, ведь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нигде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сохранилось точного документального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этих культовых сооружений.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Picture 7" descr="F:\5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58412" cy="2697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7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Desktop\Маршрут\golovchin-500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904" y="341040"/>
            <a:ext cx="252028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3410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рам, </a:t>
            </a:r>
          </a:p>
          <a:p>
            <a:pPr lvl="0" algn="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Головчин.</a:t>
            </a:r>
          </a:p>
        </p:txBody>
      </p:sp>
    </p:spTree>
    <p:extLst>
      <p:ext uri="{BB962C8B-B14F-4D97-AF65-F5344CB8AC3E}">
        <p14:creationId xmlns:p14="http://schemas.microsoft.com/office/powerpoint/2010/main" val="296846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Свято-Троицкий храм</a:t>
            </a:r>
          </a:p>
          <a:p>
            <a:pPr lvl="0" algn="ctr"/>
            <a:r>
              <a:rPr lang="ru-RU" sz="2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Головчин.</a:t>
            </a:r>
            <a:endParaRPr lang="ru-RU" dirty="0"/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2013 г. в День Святого Духа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агрогородке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Головчин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состоялось освящение Свято-Троицкого храма, построенного благодаря местному уроженцу, ныне живущему в Минске Леониду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Бекаревичу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Чин освящения совершил епископ Могилёвский и Мстиславский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Владыка представил прихожанам настоятеля Свято-Троицкой церкви в Головчине, отца Георгия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Разгонова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После Литургии вокруг храма прошел крестный ход во главе с владыкой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Софронием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Символом возрождения храма стало возвращение сюда старинной иконы, которая прежде была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Головчинской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церкви, а после ее разрушения хранилась в семье уроженца Головчина Александра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Усикова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почти столетие. </a:t>
            </a:r>
          </a:p>
        </p:txBody>
      </p:sp>
    </p:spTree>
    <p:extLst>
      <p:ext uri="{BB962C8B-B14F-4D97-AF65-F5344CB8AC3E}">
        <p14:creationId xmlns:p14="http://schemas.microsoft.com/office/powerpoint/2010/main" val="293363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tobel.by/images/belynichi/vishov-cerko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апостолов </a:t>
            </a:r>
          </a:p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Павла,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Вишов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904" y="341040"/>
            <a:ext cx="252028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7</a:t>
            </a:r>
          </a:p>
        </p:txBody>
      </p:sp>
    </p:spTree>
    <p:extLst>
      <p:ext uri="{BB962C8B-B14F-4D97-AF65-F5344CB8AC3E}">
        <p14:creationId xmlns:p14="http://schemas.microsoft.com/office/powerpoint/2010/main" val="247505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Desktop\Маршрут\71633e2ab3e5f688f129a5134d5c9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96752"/>
            <a:ext cx="7344816" cy="397031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Маршрут: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контингенту: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конфессионально-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виду: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(по городу) или автомобильный (по району);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сезона: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круглогодичный.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41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Апостолов Петра и Павла,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Вишов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2008 года, в день прославления святых апостолов Петра и Павла, в деревне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состоялось торжественное открытие и освящение новой церкви. Она построена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«Колхоз «Родина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силами колхозной строительной бригады.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председатель правления сельхозкооператива «Родина» Александр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Лапотентов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поспособствовал тому, чтобы православные христиане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вишовщины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Божий.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божественной литургии епископ Могилёвский и Мстиславский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освятил храм и вручил орден Белорусской православной церкви имени Кирилла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Туровского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председателю хозяйства Александру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Лапотентову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88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Desktop\Маршрут\IMG_1232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525678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Руины старого храма в честь Апостолов Петра и Павла,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Вишов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904" y="341040"/>
            <a:ext cx="252028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8</a:t>
            </a:r>
          </a:p>
        </p:txBody>
      </p:sp>
    </p:spTree>
    <p:extLst>
      <p:ext uri="{BB962C8B-B14F-4D97-AF65-F5344CB8AC3E}">
        <p14:creationId xmlns:p14="http://schemas.microsoft.com/office/powerpoint/2010/main" val="232848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Руины старого храма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апостолов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и Павла,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Вишов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365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Недалеко от трассы М3, в 20 километрах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Могилева расположился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агрогородок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находятся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из самых необычных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руин Беларуси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старая церковь Петра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Павла, возведенной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XVIII – начале XIX вв. </a:t>
            </a:r>
          </a:p>
          <a:p>
            <a:pPr algn="just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храма в деревне, которая тогда называлась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Нежково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стало важным событием для всего региона: это была вторая каменная церковь в этих местах. В конце XIX века храм на несколько десятилетий перестал быть приходским, но вскоре вернул статус. В 1930-е годы во время антирелигиозных гонений церковь была разрушена.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несмотря на то, что в деревне построен новый храм, местные жители ухаживают и за старым. В руинах соорудили небольшой алтарь, установили крест и стараются поддерживать чистоту. </a:t>
            </a:r>
          </a:p>
        </p:txBody>
      </p:sp>
    </p:spTree>
    <p:extLst>
      <p:ext uri="{BB962C8B-B14F-4D97-AF65-F5344CB8AC3E}">
        <p14:creationId xmlns:p14="http://schemas.microsoft.com/office/powerpoint/2010/main" val="276644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документы\Desktop\Маршрут\71633e2ab3e5f688f129a5134d5c9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в исходную точку маршрута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5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Desktop\Маршрут\71633e2ab3e5f688f129a5134d5c9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397401"/>
            <a:ext cx="8424936" cy="606319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Пункты: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Ильинская гора и часовня в честь пророка Божия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Илии.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г.Белыничи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иконы Матери Божией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Чудотворная икона Матери Божией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площадь;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в честь Чудотворного образа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музей им.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В.К.Бялыницкого-Бирули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залы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Историко-культурное наследие края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«Духовность».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Картинная галерея члена Союза художников Беларуси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Журавович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Святого Духа,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Головчин.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Апостолов Петра и Павла,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Руины старого храма в честь Апостолов Петра и Павла,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7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93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596b57b295fb967e0fb2f8e9afb7c5dea57120be-58749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88639"/>
            <a:ext cx="5292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Ильинская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гора </a:t>
            </a:r>
          </a:p>
          <a:p>
            <a:pPr lvl="0"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часовня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честь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пророка</a:t>
            </a:r>
          </a:p>
          <a:p>
            <a:pPr lvl="0"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Божия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252028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</a:t>
            </a:r>
          </a:p>
        </p:txBody>
      </p:sp>
    </p:spTree>
    <p:extLst>
      <p:ext uri="{BB962C8B-B14F-4D97-AF65-F5344CB8AC3E}">
        <p14:creationId xmlns:p14="http://schemas.microsoft.com/office/powerpoint/2010/main" val="184757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2834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высокой горе, где впервые просияла Чудотворная икона, перед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спуском в долину реки, монахи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основали православный монастырь с церковью в честь святого пророка Илии. Святой образ Божией Матери не переставал источать чудеса, что стало привлекать в монастырь многочисленных паломников. Некоторые христолюбивые люди  селились возле монастыря.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появилось селение, которое назвали Белы Ночи (Белыничи), Чудотворная икона стала называться «Белыничская», а спасительная гора - Ильинской. Это древнее место сохранилось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 Ильинская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остается самой высокой точкой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здесь возвели православную часовню в честь пророка Божия Илии.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4296" y="476672"/>
            <a:ext cx="289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Ильинская гора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6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i?id=3b61cc5a18676b504fe3e29adf9adf8794dde621-45666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87" y="1"/>
            <a:ext cx="917659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252028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51723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 в честь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иконы Матери Божией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 в честь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иконы Матери Божией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Белыничской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 году в центре поселка Белыничи началось строительство нового храма. Строительство церкви было закончено в январе 2005 года.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января 2005 года Преосвященный Епископ Могилёвский и Мстиславский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освятил храм.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решена в стилизованных формах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-суздальского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зодчества 17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по канонической 4-частичной композиции: шатровая 2-ярусная колокольня (восьмерик на четверике) над притвором, трапезная,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кубоподобный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 молитвенной залы, 5-гранная апсида.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Живописно-пестрый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храма формирует сложное сочетание крыш и множества куполов.  </a:t>
            </a:r>
          </a:p>
        </p:txBody>
      </p:sp>
    </p:spTree>
    <p:extLst>
      <p:ext uri="{BB962C8B-B14F-4D97-AF65-F5344CB8AC3E}">
        <p14:creationId xmlns:p14="http://schemas.microsoft.com/office/powerpoint/2010/main" val="51498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1" y="476672"/>
            <a:ext cx="4304658" cy="5616624"/>
            <a:chOff x="5939790" y="5286942"/>
            <a:chExt cx="3204210" cy="4463143"/>
          </a:xfrm>
        </p:grpSpPr>
        <p:pic>
          <p:nvPicPr>
            <p:cNvPr id="19" name="Рисунок 3" descr="C:\Documents and Settings\Библиограф\Рабочий стол\картинки к храму\Белыничская-икона-божией-матери_новый-размер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39790" y="5286942"/>
              <a:ext cx="3204210" cy="4463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Рисунок 4" descr="C:\Documents and Settings\Библиограф\Рабочий стол\картинки к храму\мини3.jpg"/>
            <p:cNvPicPr>
              <a:picLocks noChangeArrowheads="1"/>
            </p:cNvPicPr>
            <p:nvPr/>
          </p:nvPicPr>
          <p:blipFill>
            <a:blip r:embed="rId3" cstate="print"/>
            <a:srcRect l="2159" t="1277" r="3918" b="1886"/>
            <a:stretch>
              <a:fillRect/>
            </a:stretch>
          </p:blipFill>
          <p:spPr bwMode="auto">
            <a:xfrm>
              <a:off x="6271260" y="5733256"/>
              <a:ext cx="2541270" cy="3570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4484170" y="116632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Чудотворный образ Матери Божией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Белыничской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Белыничскую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икону Божьей Матери считали чудотворной православные, католики и униаты.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 представляет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 Марию с Христом на левой руке. В опущенной правой руке Богоматери скипетр – символ царской власти. В левой руке Христа держава (тот же символ), правая – поднята в благословляющем жесте. Икона относится к одному из наиболее ранних иконографических типов – Одигитрия (Путеводительница). Слава о чудотворной иконе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Божьей Матери распространялась веками. По некоторым сведениям, в конце XIX века на поклон к ней ежегодно приходило около 10 тысяч паломников. По значимости икону сравнивали с польской святыней – иконой Божьей Матери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Ченстоховской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691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909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Кравцов Василий Васильевич</cp:lastModifiedBy>
  <cp:revision>26</cp:revision>
  <dcterms:created xsi:type="dcterms:W3CDTF">2023-02-15T13:43:40Z</dcterms:created>
  <dcterms:modified xsi:type="dcterms:W3CDTF">2023-08-08T05:45:38Z</dcterms:modified>
</cp:coreProperties>
</file>